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CANTANDO, ALEGRO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CANTANDO, ALEGRO MEU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Cantando, alegro meu coração, </a:t>
            </a:r>
          </a:p>
          <a:p>
            <a:r>
              <a:rPr lang="pt-BR" dirty="0"/>
              <a:t>Pois Cristo comigo está. </a:t>
            </a:r>
          </a:p>
          <a:p>
            <a:r>
              <a:rPr lang="pt-BR" dirty="0"/>
              <a:t>Nas horas felizes, na escuridão, </a:t>
            </a:r>
          </a:p>
          <a:p>
            <a:r>
              <a:rPr lang="pt-BR" dirty="0"/>
              <a:t>Nunca me deixará.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34</Words>
  <Application>Microsoft Office PowerPoint</Application>
  <PresentationFormat>Apresentação na tela (16:9)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CANTANDO, ALEGRO MEU CORAÇÃO</vt:lpstr>
      <vt:lpstr>CANTANDO, ALEGRO MEU CORAÇÃO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2019-06-12T23:17:45Z</dcterms:modified>
</cp:coreProperties>
</file>

<file path=docProps/thumbnail.jpeg>
</file>